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16"/>
  </p:notesMasterIdLst>
  <p:handoutMasterIdLst>
    <p:handoutMasterId r:id="rId17"/>
  </p:handoutMasterIdLst>
  <p:sldIdLst>
    <p:sldId id="263" r:id="rId2"/>
    <p:sldId id="271" r:id="rId3"/>
    <p:sldId id="287" r:id="rId4"/>
    <p:sldId id="273" r:id="rId5"/>
    <p:sldId id="274" r:id="rId6"/>
    <p:sldId id="275" r:id="rId7"/>
    <p:sldId id="276" r:id="rId8"/>
    <p:sldId id="281" r:id="rId9"/>
    <p:sldId id="282" r:id="rId10"/>
    <p:sldId id="283" r:id="rId11"/>
    <p:sldId id="284" r:id="rId12"/>
    <p:sldId id="285" r:id="rId13"/>
    <p:sldId id="286" r:id="rId14"/>
    <p:sldId id="260" r:id="rId1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1872" autoAdjust="0"/>
  </p:normalViewPr>
  <p:slideViewPr>
    <p:cSldViewPr showGuides="1">
      <p:cViewPr varScale="1">
        <p:scale>
          <a:sx n="112" d="100"/>
          <a:sy n="112" d="100"/>
        </p:scale>
        <p:origin x="1040" y="192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19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9/19/19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9/19/19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hyperlink" Target="https://byjus.com/chemistry/alkanes/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science/water" TargetMode="External"/><Relationship Id="rId4" Type="http://schemas.openxmlformats.org/officeDocument/2006/relationships/hyperlink" Target="https://www.britannica.com/technology/detergent" TargetMode="External"/><Relationship Id="rId5" Type="http://schemas.openxmlformats.org/officeDocument/2006/relationships/hyperlink" Target="https://www.britannica.com/science/human-skin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3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Ethanol is considered</a:t>
            </a:r>
            <a:r>
              <a:rPr lang="en-US" baseline="0" dirty="0"/>
              <a:t> as the most important organic compound.</a:t>
            </a:r>
          </a:p>
          <a:p>
            <a:r>
              <a:rPr lang="en-US" baseline="0" dirty="0"/>
              <a:t>Molecular formula of ethanol is C2H6.</a:t>
            </a:r>
          </a:p>
          <a:p>
            <a:endParaRPr lang="en-US" baseline="0" dirty="0"/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Methane is a simplest of the saturated hydrocarbons with a chemical formula CH</a:t>
            </a:r>
            <a:r>
              <a:rPr lang="en-US" sz="1600" b="0" i="0" kern="1200" baseline="-250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 consists of four hydrogen atoms and one carbon atom and is the simplest </a:t>
            </a:r>
            <a:r>
              <a:rPr lang="en-US" sz="16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alkane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33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Uses of Ethanol</a:t>
            </a:r>
            <a:r>
              <a:rPr lang="en-US" sz="1600" b="0" i="0" kern="1200" baseline="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-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Ethanol is widely used as a fuel additive and as an engine fuel.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Some forms of gasoline are known to contain up to 25% ethanol.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 compound has also been used as rocket fuel in some bipropellant rockets.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 used in fuel, ethanol is believed to reduce carbon monoxide and nitrogen oxide emissions.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Uses of methanol-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 is 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as antifreeze, solvent, fuel, and as a denaturant for ethanol.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 chemical is also 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to produce biodiesel via transesterification reaction. </a:t>
            </a:r>
          </a:p>
          <a:p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Because 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methanol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has toxic properties, it is frequently 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as a denaturant additive for ethanol manufactured for industrial purposes.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726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Saturated hydrocarbons in which all hydrogen atoms and carbon atoms are bonded together with single bonds.</a:t>
            </a:r>
          </a:p>
          <a:p>
            <a:pPr marL="342900" indent="-342900">
              <a:buAutoNum type="arabicPeriod"/>
            </a:pP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Unsaturated hydrocarbons have double or even triple bonds between the carbon atoms.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436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Diamond - 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Diamond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is a well-known </a:t>
            </a:r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allotrope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of carbon that exhibits hardness and high dispersion of light. 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Graphite</a:t>
            </a:r>
            <a:r>
              <a:rPr lang="en-US" baseline="0" dirty="0"/>
              <a:t> - 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Graphite is another allotrope of carbon; unlike diamond, it is an electrical conductor and a semi-metal.</a:t>
            </a:r>
            <a:endParaRPr lang="en-US" baseline="0" dirty="0"/>
          </a:p>
          <a:p>
            <a:pPr marL="342900" indent="-342900">
              <a:buAutoNum type="arabicPeriod"/>
            </a:pPr>
            <a:r>
              <a:rPr lang="en-US" baseline="0" dirty="0" err="1"/>
              <a:t>Fullerence</a:t>
            </a:r>
            <a:r>
              <a:rPr lang="en-US" baseline="0" dirty="0"/>
              <a:t> - 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Fullerenes (also called </a:t>
            </a:r>
            <a:r>
              <a:rPr lang="en-US" sz="1600" b="0" i="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buckyballs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) are molecules of varying sizes composed entirely of carbon that take on the form of hollow spheres, ellipsoids, or tubes.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05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Soap and detergent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substances that, when dissolved in </a:t>
            </a:r>
            <a:r>
              <a:rPr lang="en-US" sz="1600" b="0" i="0" u="sng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water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possess the </a:t>
            </a:r>
            <a:r>
              <a:rPr lang="en-US" sz="1600" b="0" i="0" u="sng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ability to remove dirt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from surfaces such as the </a:t>
            </a:r>
            <a:r>
              <a:rPr lang="en-US" sz="1600" b="0" i="0" u="sng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human skin</a:t>
            </a:r>
            <a:r>
              <a:rPr lang="en-US" sz="1600" b="0" i="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textiles, and other solids.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79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(IT’S A GIF..)</a:t>
            </a:r>
          </a:p>
          <a:p>
            <a:r>
              <a:rPr lang="en-US" dirty="0"/>
              <a:t>In each micelle the soap molecules are arranged radially such that the HC part is towards the center and the ionic part is towards the outside. </a:t>
            </a:r>
          </a:p>
          <a:p>
            <a:r>
              <a:rPr lang="en-US" dirty="0"/>
              <a:t>The HC part dissolves the dirt, oil and grease and forms an emulsion at the center of the micelles which can be washed away by water.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46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descr="Stack of books"/>
          <p:cNvGrpSpPr/>
          <p:nvPr userDrawn="1"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Picture 8" descr="Stack of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3C847-D284-421D-B330-2D43513B0F9C}" type="datetime1">
              <a:rPr lang="en-US" smtClean="0"/>
              <a:t>9/19/19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1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1000">
    <p:push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87518-40ED-4895-8580-DE2A722FC423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23203"/>
      </p:ext>
    </p:extLst>
  </p:cSld>
  <p:clrMapOvr>
    <a:masterClrMapping/>
  </p:clrMapOvr>
  <p:transition spd="slow" advClick="0" advTm="1000">
    <p:push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D9F34-BDBC-4273-B9BC-22458F940BE7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5937"/>
      </p:ext>
    </p:extLst>
  </p:cSld>
  <p:clrMapOvr>
    <a:masterClrMapping/>
  </p:clrMapOvr>
  <p:transition spd="slow" advClick="0" advTm="1000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85147-19A6-4970-A04E-ED9B1D83C0F1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78826"/>
      </p:ext>
    </p:extLst>
  </p:cSld>
  <p:clrMapOvr>
    <a:masterClrMapping/>
  </p:clrMapOvr>
  <p:transition spd="slow" advClick="0" advTm="1000">
    <p:push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 of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41008-E89D-49CD-9BF4-E6F3FE09F7AC}" type="datetime1">
              <a:rPr lang="en-US" smtClean="0"/>
              <a:t>9/19/19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35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1000">
    <p:push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199F-4583-41EB-929F-5865E95EECAA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48575"/>
      </p:ext>
    </p:extLst>
  </p:cSld>
  <p:clrMapOvr>
    <a:masterClrMapping/>
  </p:clrMapOvr>
  <p:transition spd="slow" advClick="0" advTm="1000">
    <p:push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652EB-356C-4482-B27C-7C8E08F5D88F}" type="datetime1">
              <a:rPr lang="en-US" smtClean="0"/>
              <a:t>9/19/19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5480"/>
      </p:ext>
    </p:extLst>
  </p:cSld>
  <p:clrMapOvr>
    <a:masterClrMapping/>
  </p:clrMapOvr>
  <p:transition spd="slow" advClick="0" advTm="1000">
    <p:push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895E-43C3-4560-B59A-90049317E860}" type="datetime1">
              <a:rPr lang="en-US" smtClean="0"/>
              <a:t>9/19/19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48701"/>
      </p:ext>
    </p:extLst>
  </p:cSld>
  <p:clrMapOvr>
    <a:masterClrMapping/>
  </p:clrMapOvr>
  <p:transition spd="slow" advClick="0" advTm="1000">
    <p:push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78C32-B81D-4A68-A851-5185C690F024}" type="datetime1">
              <a:rPr lang="en-US" smtClean="0"/>
              <a:t>9/19/19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84919"/>
      </p:ext>
    </p:extLst>
  </p:cSld>
  <p:clrMapOvr>
    <a:masterClrMapping/>
  </p:clrMapOvr>
  <p:transition spd="slow" advClick="0" advTm="1000">
    <p:push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65D79-EF31-4E8F-A1BE-AF31805C2859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9363"/>
      </p:ext>
    </p:extLst>
  </p:cSld>
  <p:clrMapOvr>
    <a:masterClrMapping/>
  </p:clrMapOvr>
  <p:transition spd="slow" advClick="0" advTm="1000">
    <p:push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FBA3B-941F-4778-A0CB-865223FDAE69}" type="datetime1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6139"/>
      </p:ext>
    </p:extLst>
  </p:cSld>
  <p:clrMapOvr>
    <a:masterClrMapping/>
  </p:clrMapOvr>
  <p:transition spd="slow" advClick="0" advTm="1000">
    <p:push dir="r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72EBFD46-0FD3-4428-ADEC-1DFD6489930D}" type="datetime1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8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ransition spd="slow" advClick="0" advTm="1000">
    <p:push dir="r"/>
  </p:transition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112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6260" y="0"/>
            <a:ext cx="7008574" cy="3298825"/>
          </a:xfrm>
        </p:spPr>
        <p:txBody>
          <a:bodyPr/>
          <a:lstStyle/>
          <a:p>
            <a:r>
              <a:rPr lang="en-US" dirty="0"/>
              <a:t>Chapter – 4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3140968"/>
            <a:ext cx="7309479" cy="1930400"/>
          </a:xfrm>
        </p:spPr>
        <p:txBody>
          <a:bodyPr>
            <a:normAutofit lnSpcReduction="10000"/>
          </a:bodyPr>
          <a:lstStyle/>
          <a:p>
            <a:r>
              <a:rPr lang="en-US" sz="4000" b="1" dirty="0"/>
              <a:t>Carbon and its compounds</a:t>
            </a:r>
          </a:p>
          <a:p>
            <a:endParaRPr lang="en-US" sz="3000" dirty="0"/>
          </a:p>
          <a:p>
            <a:r>
              <a:rPr lang="en-US" sz="3000" dirty="0"/>
              <a:t>- Important Carbon Compounds</a:t>
            </a:r>
          </a:p>
          <a:p>
            <a:r>
              <a:rPr lang="en-US" sz="3000" dirty="0"/>
              <a:t>- Soap and Detergents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82870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Soap 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Cleansing action of soap :- When soap is dissolved in water it forms spherical structures called micelles. </a:t>
            </a:r>
          </a:p>
          <a:p>
            <a:r>
              <a:rPr lang="en-US" dirty="0"/>
              <a:t>In each micelle the soap molecules are arranged radially such that the HC part is towards the center and the ionic part is towards the outside. </a:t>
            </a:r>
          </a:p>
          <a:p>
            <a:r>
              <a:rPr lang="en-US" dirty="0"/>
              <a:t>The HC part dissolves the dirt, oil and grease and forms an emulsion at the center of the micelles which can be washed away by water. 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57711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0FCEB1F-ED61-4170-ACB8-113BF0436A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42" y="468777"/>
            <a:ext cx="10802969" cy="5984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3029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Detergents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309" y="1473200"/>
            <a:ext cx="10157354" cy="4470400"/>
          </a:xfrm>
        </p:spPr>
        <p:txBody>
          <a:bodyPr/>
          <a:lstStyle/>
          <a:p>
            <a:r>
              <a:rPr lang="en-US" dirty="0"/>
              <a:t>Detergents are long chain sodium salts of </a:t>
            </a:r>
            <a:r>
              <a:rPr lang="en-US" dirty="0" err="1"/>
              <a:t>sulphonic</a:t>
            </a:r>
            <a:r>
              <a:rPr lang="en-US" dirty="0"/>
              <a:t> acids. </a:t>
            </a:r>
          </a:p>
          <a:p>
            <a:r>
              <a:rPr lang="en-US" dirty="0"/>
              <a:t>Soaps do not wash well with hard water-</a:t>
            </a:r>
          </a:p>
          <a:p>
            <a:r>
              <a:rPr lang="en-US" dirty="0"/>
              <a:t>Because it forms insoluble precipitates of calcium and magnesium salts in hard water.</a:t>
            </a:r>
          </a:p>
          <a:p>
            <a:r>
              <a:rPr lang="en-US" dirty="0"/>
              <a:t>Detergents wash well with hard water- </a:t>
            </a:r>
          </a:p>
          <a:p>
            <a:r>
              <a:rPr lang="en-US" dirty="0"/>
              <a:t>Because it does not form insoluble precipitates of calcium and magnesium salts in hard water.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F58DC2A-3A1C-4038-86C3-C00FC3FA6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127" y="4869160"/>
            <a:ext cx="3111389" cy="175274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07973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324" y="609572"/>
            <a:ext cx="10579519" cy="52183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15568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b="1" dirty="0">
                <a:latin typeface="Arial Black" panose="020B0A04020102020204" pitchFamily="34" charset="0"/>
              </a:rPr>
              <a:t>Thank You</a:t>
            </a:r>
            <a:endParaRPr lang="en-US" sz="5400" dirty="0">
              <a:latin typeface="Segoe Marker" panose="03080602040302020204" pitchFamily="66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74242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Electron Dot Structure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78069" y="1902904"/>
            <a:ext cx="3961214" cy="4661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982" y="1902904"/>
            <a:ext cx="4528529" cy="45619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44683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Uses of Methanol and Ethanol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Methanol (CH</a:t>
            </a:r>
            <a:r>
              <a:rPr lang="en-US" baseline="-25000" dirty="0"/>
              <a:t>3</a:t>
            </a:r>
            <a:r>
              <a:rPr lang="en-US" dirty="0"/>
              <a:t>OH) and ethanol (C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5</a:t>
            </a:r>
            <a:r>
              <a:rPr lang="en-US" dirty="0"/>
              <a:t>OH) are the simplest members.</a:t>
            </a:r>
          </a:p>
          <a:p>
            <a:r>
              <a:rPr lang="en-US" dirty="0"/>
              <a:t>Of the primary alcohol family and have a wide range of applications in the fuel industry. </a:t>
            </a:r>
          </a:p>
          <a:p>
            <a:r>
              <a:rPr lang="en-US" dirty="0"/>
              <a:t>Some important uses of methanol and ethanol are listed in this article.</a:t>
            </a:r>
          </a:p>
          <a:p>
            <a:r>
              <a:rPr lang="en-US" dirty="0"/>
              <a:t>Ethanol is also used as an antiseptic and as a disinfectant.</a:t>
            </a:r>
          </a:p>
          <a:p>
            <a:r>
              <a:rPr lang="en-US" dirty="0"/>
              <a:t>In cases of ethylene glycol poisoning or methyl alcohol poisoning, ethanol is often administered as an antidote.</a:t>
            </a:r>
          </a:p>
        </p:txBody>
      </p:sp>
      <p:sp>
        <p:nvSpPr>
          <p:cNvPr id="4" name="Rectangle 3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95672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Characterstics</a:t>
            </a:r>
            <a:r>
              <a:rPr lang="en-US" b="1" dirty="0"/>
              <a:t> of Hydrocarbon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Factors that determine the properties of a hydrocarbon are:</a:t>
            </a:r>
          </a:p>
          <a:p>
            <a:r>
              <a:rPr lang="en-US" dirty="0"/>
              <a:t> The number of carbon atoms How the atoms are arranged:</a:t>
            </a:r>
          </a:p>
          <a:p>
            <a:r>
              <a:rPr lang="en-US" dirty="0"/>
              <a:t> 1. Straight chain </a:t>
            </a:r>
          </a:p>
          <a:p>
            <a:r>
              <a:rPr lang="en-US" dirty="0"/>
              <a:t>2. Branched chain </a:t>
            </a:r>
          </a:p>
          <a:p>
            <a:r>
              <a:rPr lang="en-US" dirty="0"/>
              <a:t>3. Ring Or Cyclic</a:t>
            </a:r>
          </a:p>
        </p:txBody>
      </p:sp>
      <p:sp>
        <p:nvSpPr>
          <p:cNvPr id="4" name="Rectangle 3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531442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Hydrocarbon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673" y="2053277"/>
            <a:ext cx="11887152" cy="41943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SATURATED HYDROCARBON                                   UNSATURATED HYDROCARBON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46" y="2886214"/>
            <a:ext cx="3989936" cy="33614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090" y="2924303"/>
            <a:ext cx="4028026" cy="328526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2709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Saturated Hydrocarbon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Hydrocarbon is an organic compound that contains only the elements hydrogen and carbon. In a saturated hydrocarbon, all the bonds are single bonds. Alkane is another name for a saturated hydrocarbon.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92" y="3585360"/>
            <a:ext cx="3885188" cy="2923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85819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Unsaturated Hydrocarbon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Hydrocarbon that considers one or more double and triple bonds in an unsaturated hydrocarbon.</a:t>
            </a:r>
          </a:p>
          <a:p>
            <a:r>
              <a:rPr lang="en-US" dirty="0"/>
              <a:t>There are three type of Unsaturated Hydrocarbons: alkenes, alkynes and aromatic hydrocarbons.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949" y="4001145"/>
            <a:ext cx="3999458" cy="26472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296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Allotropes of Carbon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Allotropy or </a:t>
            </a:r>
            <a:r>
              <a:rPr lang="en-US" dirty="0" err="1"/>
              <a:t>allotropism</a:t>
            </a:r>
            <a:r>
              <a:rPr lang="en-US" dirty="0"/>
              <a:t> is the property of some chemical elements to exist in two or more different forms, known as allotropes of these elements. Allotropes are different structural modifications of an element; the element's atoms are bonded together in a different manner. For Example –</a:t>
            </a:r>
          </a:p>
          <a:p>
            <a:r>
              <a:rPr lang="en-US" dirty="0"/>
              <a:t>Diamond</a:t>
            </a:r>
          </a:p>
          <a:p>
            <a:r>
              <a:rPr lang="en-US" dirty="0"/>
              <a:t>Graphite   </a:t>
            </a:r>
          </a:p>
          <a:p>
            <a:r>
              <a:rPr lang="en-US" dirty="0"/>
              <a:t>Fullerene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619" y="3552666"/>
            <a:ext cx="3331505" cy="28956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232568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Soaps And Detergents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Soaps :- Soaps are long chain sodium or potassium salts of carboxylic acids. </a:t>
            </a:r>
          </a:p>
          <a:p>
            <a:r>
              <a:rPr lang="en-US" dirty="0" err="1"/>
              <a:t>Eg</a:t>
            </a:r>
            <a:r>
              <a:rPr lang="en-US" dirty="0"/>
              <a:t>:- Sodium stearate – C17H35COONa.</a:t>
            </a:r>
          </a:p>
          <a:p>
            <a:r>
              <a:rPr lang="en-US" dirty="0"/>
              <a:t>Structure of soap molecule :- A soap molecule has two parts.</a:t>
            </a:r>
          </a:p>
          <a:p>
            <a:r>
              <a:rPr lang="en-US" dirty="0"/>
              <a:t>A long hydrocarbon part which is hydrophobic (water repelling).</a:t>
            </a:r>
          </a:p>
          <a:p>
            <a:r>
              <a:rPr lang="en-US" dirty="0"/>
              <a:t>Soluble in oil and grease and a short ionic part which is </a:t>
            </a:r>
            <a:r>
              <a:rPr lang="en-US" dirty="0" err="1"/>
              <a:t>hydrophyllic</a:t>
            </a:r>
            <a:r>
              <a:rPr lang="en-US" dirty="0"/>
              <a:t> (water attracting).</a:t>
            </a:r>
          </a:p>
          <a:p>
            <a:r>
              <a:rPr lang="en-US" dirty="0"/>
              <a:t>Insoluble in oil and grease.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676" y="992"/>
            <a:ext cx="3322003" cy="17008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93078" y="6693423"/>
            <a:ext cx="195747" cy="158817"/>
          </a:xfrm>
          <a:prstGeom prst="rect">
            <a:avLst/>
          </a:prstGeom>
          <a:solidFill>
            <a:srgbClr val="7C2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20512"/>
      </p:ext>
    </p:extLst>
  </p:cSld>
  <p:clrMapOvr>
    <a:masterClrMapping/>
  </p:clrMapOvr>
  <p:transition spd="slow" advClick="0" advTm="1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theme/theme1.xml><?xml version="1.0" encoding="utf-8"?>
<a:theme xmlns:a="http://schemas.openxmlformats.org/drawingml/2006/main" name="Welcome back to school presentation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Welcome back to school presentation.potx" id="{CE426E4B-AEF0-4DB0-AA06-9B9EF2E62E1A}" vid="{EB2D3276-CBF5-48AD-B47E-C2D79CA4C86F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 back to school presentation</Template>
  <TotalTime>253</TotalTime>
  <Words>696</Words>
  <Application>Microsoft Macintosh PowerPoint</Application>
  <PresentationFormat>Custom</PresentationFormat>
  <Paragraphs>79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 Black</vt:lpstr>
      <vt:lpstr>Century Gothic</vt:lpstr>
      <vt:lpstr>Segoe Marker</vt:lpstr>
      <vt:lpstr>Arial</vt:lpstr>
      <vt:lpstr>Welcome back to school presentation</vt:lpstr>
      <vt:lpstr>Chapter – 4 </vt:lpstr>
      <vt:lpstr>Electron Dot Structure</vt:lpstr>
      <vt:lpstr>Uses of Methanol and Ethanol</vt:lpstr>
      <vt:lpstr>Characterstics of Hydrocarbon</vt:lpstr>
      <vt:lpstr>Types of Hydrocarbon</vt:lpstr>
      <vt:lpstr>Saturated Hydrocarbon</vt:lpstr>
      <vt:lpstr>Unsaturated Hydrocarbon</vt:lpstr>
      <vt:lpstr>Allotropes of Carbon</vt:lpstr>
      <vt:lpstr>Soaps And Detergents</vt:lpstr>
      <vt:lpstr>Soap Action</vt:lpstr>
      <vt:lpstr>PowerPoint Presentation</vt:lpstr>
      <vt:lpstr>Detergents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NAME</dc:title>
  <dc:creator>Sanskruti Nair</dc:creator>
  <cp:lastModifiedBy>binny viswanath</cp:lastModifiedBy>
  <cp:revision>24</cp:revision>
  <dcterms:created xsi:type="dcterms:W3CDTF">2019-07-24T09:54:36Z</dcterms:created>
  <dcterms:modified xsi:type="dcterms:W3CDTF">2019-09-19T07:10:56Z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